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Hello Everyone! My name is Luis, and today I’d like to present to you</a:t>
            </a:r>
            <a:r>
              <a:rPr lang="en"/>
              <a:t>...</a:t>
            </a:r>
            <a:r>
              <a:rPr lang="en"/>
              <a:t> New Orders. What is New Orders?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New Orders keeps track of all of the decisions made by the player! Each playthrough logs the decisions, encounters, and condition of the player as they progress through the story. New Orders players will be able to compare their military careers online, collaborate to uncover secret events and happenings, and put together the pieces in a comprehensive format that details the Korean War in most of its known entirety.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New Orders is currently in the Beta Stage. A basic game demo is available, and I am constantly having the game tested and iterated on. Because of the nature of the game, as well as how much progress is already made, New Orders will reach Alpha stage by May 2nd. Alpha will continue throughout May and June, with Alpha transitioning to full release candidate somewhere in July. Tools and pipelines have already been established to better streamline the development process.</a:t>
            </a:r>
            <a:br>
              <a:rPr lang="en"/>
            </a:br>
            <a:br>
              <a:rPr lang="en"/>
            </a:b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New Orders will initially be available on mobile and tablet platforms. With the intuitive design, UI based gameplay, and accessibility in mind, the game can be easily ported to consoles with a few tweaks and changes based off of feedback. I have already established a relationship with several platforms, and am familiar with the requirements of deploying to each. Costs of development, contractors, and dev kits incurred will be settled using initial funding from the Mobile Game Competition, with additional support being provided by profits from each platform as the game is rolled out. Pricing models and Marketing plans have been written up on contract by a third party, and a small percentage of the profits from New Orders will be dedicated to relief and aid programs around the world.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New Orders has already been submitted to the Games 4 Change Festival, Terminus Storytelling Festival, E3 Student Game Competition, and the GMU Senior Game Expo. In the upcoming weeks, I’d like to continue submitting it to events like the Serious Play Conference, Indie Megabooth, and other assorted events where available.</a:t>
            </a:r>
            <a:br>
              <a:rPr lang="en"/>
            </a:br>
            <a:br>
              <a:rPr lang="en"/>
            </a:br>
            <a:r>
              <a:rPr lang="en"/>
              <a:t>What started as a student project has quickly grown both in size and meaning. I’d like to present New Orders as not only a fun, engaging experience, but also a way of helping players better understand an important aspect of the lives of many of those around them.</a:t>
            </a:r>
            <a:br>
              <a:rPr lang="en"/>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That’s New Orders! Thank you for watching my presentation. I look forward to any questions, feedback, or considerations that you may have about the game.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New Orders is an interactive puzzle adventure game that challenges players to make difficult decisions while navigating themselves through one of the most intense conflicts in recent memory, the Korean War.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Inspired by existing titles like Papers Please, This War of Mine, and Valiant hearts, I wanted to design an experience that tells a story in a subtle way with a lasting impact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player assumes the role of an unwilling participant in a conflict. They must hear info and stories from the battlefield, use tools to solve clues, then determine where to send artillery.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 you obey every order and do what’s good for your team?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Or do you help the defenseless and mislead your superiors?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One thing that I noticed with all of these inspirations is that they capitalized on player choices and decisions directly influencing gameplay. In order to make serious games appealing, you have to make the tough decisions in the stories the PLAYERS decisions. The learning experiences and character growth has to also be the player’s growth.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How do we do that?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Gameplay! Players will be able to play through exciting battles. Military confrontations, moments of desparation, escape attempts, and espionage action are just some of the scenarios that may occur on a player’s playthrough. Each play of the game is randomized and set according to the previous experience of the player. With multiple endings, unique encounters, and game changing scenarios, players will constantly have to learn and adapt to the changing circumstances of the battlefield.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 Id="rId10" Type="http://schemas.openxmlformats.org/officeDocument/2006/relationships/image" Target="../media/image25.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10" Type="http://schemas.openxmlformats.org/officeDocument/2006/relationships/image" Target="../media/image34.png"/><Relationship Id="rId9"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23.jp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265700" y="0"/>
            <a:ext cx="8520600" cy="1277400"/>
          </a:xfrm>
          <a:prstGeom prst="rect">
            <a:avLst/>
          </a:prstGeom>
        </p:spPr>
        <p:txBody>
          <a:bodyPr anchorCtr="0" anchor="b" bIns="91425" lIns="91425" rIns="91425" tIns="91425">
            <a:noAutofit/>
          </a:bodyPr>
          <a:lstStyle/>
          <a:p>
            <a:pPr lvl="0" algn="l">
              <a:spcBef>
                <a:spcPts val="0"/>
              </a:spcBef>
              <a:buNone/>
            </a:pPr>
            <a:r>
              <a:rPr lang="en"/>
              <a:t>Title card - Luis Brito</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id="56" name="Shape 56"/>
          <p:cNvPicPr preferRelativeResize="0"/>
          <p:nvPr/>
        </p:nvPicPr>
        <p:blipFill>
          <a:blip r:embed="rId3">
            <a:alphaModFix/>
          </a:blip>
          <a:stretch>
            <a:fillRect/>
          </a:stretch>
        </p:blipFill>
        <p:spPr>
          <a:xfrm>
            <a:off x="12" y="0"/>
            <a:ext cx="9143985" cy="5143500"/>
          </a:xfrm>
          <a:prstGeom prst="rect">
            <a:avLst/>
          </a:prstGeom>
          <a:noFill/>
          <a:ln>
            <a:noFill/>
          </a:ln>
        </p:spPr>
      </p:pic>
      <p:pic>
        <p:nvPicPr>
          <p:cNvPr id="57" name="Shape 57"/>
          <p:cNvPicPr preferRelativeResize="0"/>
          <p:nvPr/>
        </p:nvPicPr>
        <p:blipFill>
          <a:blip r:embed="rId4">
            <a:alphaModFix/>
          </a:blip>
          <a:stretch>
            <a:fillRect/>
          </a:stretch>
        </p:blipFill>
        <p:spPr>
          <a:xfrm>
            <a:off x="6375800" y="-12"/>
            <a:ext cx="2667000" cy="1590675"/>
          </a:xfrm>
          <a:prstGeom prst="rect">
            <a:avLst/>
          </a:prstGeom>
          <a:noFill/>
          <a:ln>
            <a:noFill/>
          </a:ln>
        </p:spPr>
      </p:pic>
      <p:pic>
        <p:nvPicPr>
          <p:cNvPr id="58" name="Shape 58"/>
          <p:cNvPicPr preferRelativeResize="0"/>
          <p:nvPr/>
        </p:nvPicPr>
        <p:blipFill>
          <a:blip r:embed="rId5">
            <a:alphaModFix/>
          </a:blip>
          <a:stretch>
            <a:fillRect/>
          </a:stretch>
        </p:blipFill>
        <p:spPr>
          <a:xfrm>
            <a:off x="1128725" y="476237"/>
            <a:ext cx="6886575" cy="1114425"/>
          </a:xfrm>
          <a:prstGeom prst="rect">
            <a:avLst/>
          </a:prstGeom>
          <a:noFill/>
          <a:ln>
            <a:noFill/>
          </a:ln>
        </p:spPr>
      </p:pic>
      <p:pic>
        <p:nvPicPr>
          <p:cNvPr descr="commandbutton.png" id="59" name="Shape 59"/>
          <p:cNvPicPr preferRelativeResize="0"/>
          <p:nvPr/>
        </p:nvPicPr>
        <p:blipFill>
          <a:blip r:embed="rId6">
            <a:alphaModFix/>
          </a:blip>
          <a:stretch>
            <a:fillRect/>
          </a:stretch>
        </p:blipFill>
        <p:spPr>
          <a:xfrm>
            <a:off x="2824162" y="2138362"/>
            <a:ext cx="3495675" cy="866775"/>
          </a:xfrm>
          <a:prstGeom prst="rect">
            <a:avLst/>
          </a:prstGeom>
          <a:noFill/>
          <a:ln>
            <a:noFill/>
          </a:ln>
        </p:spPr>
      </p:pic>
      <p:sp>
        <p:nvSpPr>
          <p:cNvPr id="60" name="Shape 60"/>
          <p:cNvSpPr txBox="1"/>
          <p:nvPr/>
        </p:nvSpPr>
        <p:spPr>
          <a:xfrm>
            <a:off x="2952637" y="2138362"/>
            <a:ext cx="3146700" cy="6744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Courier New"/>
                <a:ea typeface="Courier New"/>
                <a:cs typeface="Courier New"/>
                <a:sym typeface="Courier New"/>
              </a:rPr>
              <a:t>Luis Brito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58" name="Shape 15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59" name="Shape 15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160" name="Shape 160"/>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161" name="Shape 161"/>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Inspiration</a:t>
            </a:r>
          </a:p>
        </p:txBody>
      </p:sp>
      <p:pic>
        <p:nvPicPr>
          <p:cNvPr descr="IMG_7732.JPG" id="162" name="Shape 162"/>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68" name="Shape 16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69" name="Shape 16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170" name="Shape 170"/>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171" name="Shape 171"/>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Production</a:t>
            </a:r>
          </a:p>
        </p:txBody>
      </p:sp>
      <p:pic>
        <p:nvPicPr>
          <p:cNvPr descr="New Orders Game Concept.png" id="172" name="Shape 172"/>
          <p:cNvPicPr preferRelativeResize="0"/>
          <p:nvPr/>
        </p:nvPicPr>
        <p:blipFill>
          <a:blip r:embed="rId5">
            <a:alphaModFix/>
          </a:blip>
          <a:stretch>
            <a:fillRect/>
          </a:stretch>
        </p:blipFill>
        <p:spPr>
          <a:xfrm>
            <a:off x="4759900" y="341150"/>
            <a:ext cx="3944634" cy="2223649"/>
          </a:xfrm>
          <a:prstGeom prst="rect">
            <a:avLst/>
          </a:prstGeom>
          <a:noFill/>
          <a:ln>
            <a:noFill/>
          </a:ln>
        </p:spPr>
      </p:pic>
      <p:pic>
        <p:nvPicPr>
          <p:cNvPr descr="arrowbutton.png" id="173" name="Shape 173"/>
          <p:cNvPicPr preferRelativeResize="0"/>
          <p:nvPr/>
        </p:nvPicPr>
        <p:blipFill>
          <a:blip r:embed="rId6">
            <a:alphaModFix/>
          </a:blip>
          <a:stretch>
            <a:fillRect/>
          </a:stretch>
        </p:blipFill>
        <p:spPr>
          <a:xfrm>
            <a:off x="311700" y="1492994"/>
            <a:ext cx="512625" cy="518100"/>
          </a:xfrm>
          <a:prstGeom prst="rect">
            <a:avLst/>
          </a:prstGeom>
          <a:noFill/>
          <a:ln>
            <a:noFill/>
          </a:ln>
        </p:spPr>
      </p:pic>
      <p:pic>
        <p:nvPicPr>
          <p:cNvPr descr="commandbutton.png" id="174" name="Shape 174"/>
          <p:cNvPicPr preferRelativeResize="0"/>
          <p:nvPr/>
        </p:nvPicPr>
        <p:blipFill>
          <a:blip r:embed="rId4">
            <a:alphaModFix/>
          </a:blip>
          <a:stretch>
            <a:fillRect/>
          </a:stretch>
        </p:blipFill>
        <p:spPr>
          <a:xfrm>
            <a:off x="931725" y="1492999"/>
            <a:ext cx="2871632" cy="866775"/>
          </a:xfrm>
          <a:prstGeom prst="rect">
            <a:avLst/>
          </a:prstGeom>
          <a:noFill/>
          <a:ln>
            <a:noFill/>
          </a:ln>
        </p:spPr>
      </p:pic>
      <p:sp>
        <p:nvSpPr>
          <p:cNvPr id="175" name="Shape 175"/>
          <p:cNvSpPr txBox="1"/>
          <p:nvPr/>
        </p:nvSpPr>
        <p:spPr>
          <a:xfrm>
            <a:off x="1006425" y="1456050"/>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Demo Available</a:t>
            </a:r>
          </a:p>
          <a:p>
            <a:pPr lvl="0" rtl="0">
              <a:spcBef>
                <a:spcPts val="0"/>
              </a:spcBef>
              <a:buNone/>
            </a:pPr>
            <a:r>
              <a:rPr b="1" lang="en" sz="2400">
                <a:latin typeface="Courier New"/>
                <a:ea typeface="Courier New"/>
                <a:cs typeface="Courier New"/>
                <a:sym typeface="Courier New"/>
              </a:rPr>
              <a:t>Beta Stage</a:t>
            </a:r>
          </a:p>
        </p:txBody>
      </p:sp>
      <p:pic>
        <p:nvPicPr>
          <p:cNvPr descr="arrowbutton.png" id="176" name="Shape 176"/>
          <p:cNvPicPr preferRelativeResize="0"/>
          <p:nvPr/>
        </p:nvPicPr>
        <p:blipFill>
          <a:blip r:embed="rId6">
            <a:alphaModFix/>
          </a:blip>
          <a:stretch>
            <a:fillRect/>
          </a:stretch>
        </p:blipFill>
        <p:spPr>
          <a:xfrm>
            <a:off x="311700" y="2682069"/>
            <a:ext cx="512625" cy="518100"/>
          </a:xfrm>
          <a:prstGeom prst="rect">
            <a:avLst/>
          </a:prstGeom>
          <a:noFill/>
          <a:ln>
            <a:noFill/>
          </a:ln>
        </p:spPr>
      </p:pic>
      <p:pic>
        <p:nvPicPr>
          <p:cNvPr descr="commandbutton.png" id="177" name="Shape 177"/>
          <p:cNvPicPr preferRelativeResize="0"/>
          <p:nvPr/>
        </p:nvPicPr>
        <p:blipFill>
          <a:blip r:embed="rId4">
            <a:alphaModFix/>
          </a:blip>
          <a:stretch>
            <a:fillRect/>
          </a:stretch>
        </p:blipFill>
        <p:spPr>
          <a:xfrm>
            <a:off x="931725" y="2682074"/>
            <a:ext cx="2871632" cy="866774"/>
          </a:xfrm>
          <a:prstGeom prst="rect">
            <a:avLst/>
          </a:prstGeom>
          <a:noFill/>
          <a:ln>
            <a:noFill/>
          </a:ln>
        </p:spPr>
      </p:pic>
      <p:sp>
        <p:nvSpPr>
          <p:cNvPr id="178" name="Shape 178"/>
          <p:cNvSpPr txBox="1"/>
          <p:nvPr/>
        </p:nvSpPr>
        <p:spPr>
          <a:xfrm>
            <a:off x="1006425" y="2645198"/>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Full Tools</a:t>
            </a:r>
          </a:p>
          <a:p>
            <a:pPr lvl="0" rtl="0">
              <a:spcBef>
                <a:spcPts val="0"/>
              </a:spcBef>
              <a:buNone/>
            </a:pPr>
            <a:r>
              <a:rPr b="1" lang="en" sz="2400">
                <a:latin typeface="Courier New"/>
                <a:ea typeface="Courier New"/>
                <a:cs typeface="Courier New"/>
                <a:sym typeface="Courier New"/>
              </a:rPr>
              <a:t>Alpha - May 2</a:t>
            </a:r>
          </a:p>
        </p:txBody>
      </p:sp>
      <p:pic>
        <p:nvPicPr>
          <p:cNvPr descr="arrowbutton.png" id="179" name="Shape 179"/>
          <p:cNvPicPr preferRelativeResize="0"/>
          <p:nvPr/>
        </p:nvPicPr>
        <p:blipFill>
          <a:blip r:embed="rId6">
            <a:alphaModFix/>
          </a:blip>
          <a:stretch>
            <a:fillRect/>
          </a:stretch>
        </p:blipFill>
        <p:spPr>
          <a:xfrm>
            <a:off x="311700" y="3811019"/>
            <a:ext cx="512625" cy="518100"/>
          </a:xfrm>
          <a:prstGeom prst="rect">
            <a:avLst/>
          </a:prstGeom>
          <a:noFill/>
          <a:ln>
            <a:noFill/>
          </a:ln>
        </p:spPr>
      </p:pic>
      <p:pic>
        <p:nvPicPr>
          <p:cNvPr descr="commandbutton.png" id="180" name="Shape 180"/>
          <p:cNvPicPr preferRelativeResize="0"/>
          <p:nvPr/>
        </p:nvPicPr>
        <p:blipFill>
          <a:blip r:embed="rId4">
            <a:alphaModFix/>
          </a:blip>
          <a:stretch>
            <a:fillRect/>
          </a:stretch>
        </p:blipFill>
        <p:spPr>
          <a:xfrm>
            <a:off x="931725" y="3811024"/>
            <a:ext cx="2871632" cy="866775"/>
          </a:xfrm>
          <a:prstGeom prst="rect">
            <a:avLst/>
          </a:prstGeom>
          <a:noFill/>
          <a:ln>
            <a:noFill/>
          </a:ln>
        </p:spPr>
      </p:pic>
      <p:sp>
        <p:nvSpPr>
          <p:cNvPr id="181" name="Shape 181"/>
          <p:cNvSpPr txBox="1"/>
          <p:nvPr/>
        </p:nvSpPr>
        <p:spPr>
          <a:xfrm>
            <a:off x="1006425" y="3774149"/>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Code Complete</a:t>
            </a:r>
          </a:p>
          <a:p>
            <a:pPr lvl="0" rtl="0">
              <a:spcBef>
                <a:spcPts val="0"/>
              </a:spcBef>
              <a:buNone/>
            </a:pPr>
            <a:r>
              <a:rPr b="1" lang="en" sz="2400">
                <a:latin typeface="Courier New"/>
                <a:ea typeface="Courier New"/>
                <a:cs typeface="Courier New"/>
                <a:sym typeface="Courier New"/>
              </a:rPr>
              <a:t>Release - July</a:t>
            </a:r>
          </a:p>
        </p:txBody>
      </p:sp>
      <p:pic>
        <p:nvPicPr>
          <p:cNvPr descr="IMG_7735.JPG" id="182" name="Shape 182"/>
          <p:cNvPicPr preferRelativeResize="0"/>
          <p:nvPr/>
        </p:nvPicPr>
        <p:blipFill>
          <a:blip r:embed="rId7">
            <a:alphaModFix/>
          </a:blip>
          <a:stretch>
            <a:fillRect/>
          </a:stretch>
        </p:blipFill>
        <p:spPr>
          <a:xfrm>
            <a:off x="4759899" y="2719304"/>
            <a:ext cx="3944623" cy="22188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88" name="Shape 18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89" name="Shape 18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190" name="Shape 190"/>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191" name="Shape 191"/>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Platform</a:t>
            </a:r>
          </a:p>
        </p:txBody>
      </p:sp>
      <p:pic>
        <p:nvPicPr>
          <p:cNvPr descr="arrowbutton.png" id="192" name="Shape 192"/>
          <p:cNvPicPr preferRelativeResize="0"/>
          <p:nvPr/>
        </p:nvPicPr>
        <p:blipFill>
          <a:blip r:embed="rId5">
            <a:alphaModFix/>
          </a:blip>
          <a:stretch>
            <a:fillRect/>
          </a:stretch>
        </p:blipFill>
        <p:spPr>
          <a:xfrm>
            <a:off x="424650" y="1337482"/>
            <a:ext cx="512625" cy="518100"/>
          </a:xfrm>
          <a:prstGeom prst="rect">
            <a:avLst/>
          </a:prstGeom>
          <a:noFill/>
          <a:ln>
            <a:noFill/>
          </a:ln>
        </p:spPr>
      </p:pic>
      <p:pic>
        <p:nvPicPr>
          <p:cNvPr descr="commandbutton.png" id="193" name="Shape 193"/>
          <p:cNvPicPr preferRelativeResize="0"/>
          <p:nvPr/>
        </p:nvPicPr>
        <p:blipFill>
          <a:blip r:embed="rId4">
            <a:alphaModFix/>
          </a:blip>
          <a:stretch>
            <a:fillRect/>
          </a:stretch>
        </p:blipFill>
        <p:spPr>
          <a:xfrm>
            <a:off x="1044675" y="1337487"/>
            <a:ext cx="2871632" cy="866775"/>
          </a:xfrm>
          <a:prstGeom prst="rect">
            <a:avLst/>
          </a:prstGeom>
          <a:noFill/>
          <a:ln>
            <a:noFill/>
          </a:ln>
        </p:spPr>
      </p:pic>
      <p:sp>
        <p:nvSpPr>
          <p:cNvPr id="194" name="Shape 194"/>
          <p:cNvSpPr txBox="1"/>
          <p:nvPr/>
        </p:nvSpPr>
        <p:spPr>
          <a:xfrm>
            <a:off x="1119375" y="1300550"/>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Mobile focused</a:t>
            </a:r>
          </a:p>
          <a:p>
            <a:pPr lvl="0">
              <a:spcBef>
                <a:spcPts val="0"/>
              </a:spcBef>
              <a:buNone/>
            </a:pPr>
            <a:r>
              <a:rPr b="1" lang="en" sz="2400">
                <a:latin typeface="Courier New"/>
                <a:ea typeface="Courier New"/>
                <a:cs typeface="Courier New"/>
                <a:sym typeface="Courier New"/>
              </a:rPr>
              <a:t>Easy to port</a:t>
            </a:r>
          </a:p>
          <a:p>
            <a:pPr lvl="0" rtl="0">
              <a:spcBef>
                <a:spcPts val="0"/>
              </a:spcBef>
              <a:buNone/>
            </a:pPr>
            <a:r>
              <a:t/>
            </a:r>
            <a:endParaRPr b="1" sz="2400">
              <a:latin typeface="Courier New"/>
              <a:ea typeface="Courier New"/>
              <a:cs typeface="Courier New"/>
              <a:sym typeface="Courier New"/>
            </a:endParaRPr>
          </a:p>
        </p:txBody>
      </p:sp>
      <p:pic>
        <p:nvPicPr>
          <p:cNvPr descr="arrowbutton.png" id="195" name="Shape 195"/>
          <p:cNvPicPr preferRelativeResize="0"/>
          <p:nvPr/>
        </p:nvPicPr>
        <p:blipFill>
          <a:blip r:embed="rId5">
            <a:alphaModFix/>
          </a:blip>
          <a:stretch>
            <a:fillRect/>
          </a:stretch>
        </p:blipFill>
        <p:spPr>
          <a:xfrm>
            <a:off x="424650" y="2619882"/>
            <a:ext cx="512625" cy="518100"/>
          </a:xfrm>
          <a:prstGeom prst="rect">
            <a:avLst/>
          </a:prstGeom>
          <a:noFill/>
          <a:ln>
            <a:noFill/>
          </a:ln>
        </p:spPr>
      </p:pic>
      <p:pic>
        <p:nvPicPr>
          <p:cNvPr descr="commandbutton.png" id="196" name="Shape 196"/>
          <p:cNvPicPr preferRelativeResize="0"/>
          <p:nvPr/>
        </p:nvPicPr>
        <p:blipFill>
          <a:blip r:embed="rId4">
            <a:alphaModFix/>
          </a:blip>
          <a:stretch>
            <a:fillRect/>
          </a:stretch>
        </p:blipFill>
        <p:spPr>
          <a:xfrm>
            <a:off x="1044675" y="2619887"/>
            <a:ext cx="2871632" cy="866774"/>
          </a:xfrm>
          <a:prstGeom prst="rect">
            <a:avLst/>
          </a:prstGeom>
          <a:noFill/>
          <a:ln>
            <a:noFill/>
          </a:ln>
        </p:spPr>
      </p:pic>
      <p:sp>
        <p:nvSpPr>
          <p:cNvPr id="197" name="Shape 197"/>
          <p:cNvSpPr txBox="1"/>
          <p:nvPr/>
        </p:nvSpPr>
        <p:spPr>
          <a:xfrm>
            <a:off x="1119375" y="2583025"/>
            <a:ext cx="2947800" cy="8667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urier New"/>
                <a:ea typeface="Courier New"/>
                <a:cs typeface="Courier New"/>
                <a:sym typeface="Courier New"/>
              </a:rPr>
              <a:t>Additional </a:t>
            </a:r>
            <a:br>
              <a:rPr b="1" lang="en" sz="2400">
                <a:latin typeface="Courier New"/>
                <a:ea typeface="Courier New"/>
                <a:cs typeface="Courier New"/>
                <a:sym typeface="Courier New"/>
              </a:rPr>
            </a:br>
            <a:r>
              <a:rPr b="1" lang="en" sz="2400">
                <a:latin typeface="Courier New"/>
                <a:ea typeface="Courier New"/>
                <a:cs typeface="Courier New"/>
                <a:sym typeface="Courier New"/>
              </a:rPr>
              <a:t>Content</a:t>
            </a:r>
          </a:p>
        </p:txBody>
      </p:sp>
      <p:pic>
        <p:nvPicPr>
          <p:cNvPr descr="arrowbutton.png" id="198" name="Shape 198"/>
          <p:cNvPicPr preferRelativeResize="0"/>
          <p:nvPr/>
        </p:nvPicPr>
        <p:blipFill>
          <a:blip r:embed="rId5">
            <a:alphaModFix/>
          </a:blip>
          <a:stretch>
            <a:fillRect/>
          </a:stretch>
        </p:blipFill>
        <p:spPr>
          <a:xfrm>
            <a:off x="424650" y="3902282"/>
            <a:ext cx="512625" cy="518100"/>
          </a:xfrm>
          <a:prstGeom prst="rect">
            <a:avLst/>
          </a:prstGeom>
          <a:noFill/>
          <a:ln>
            <a:noFill/>
          </a:ln>
        </p:spPr>
      </p:pic>
      <p:pic>
        <p:nvPicPr>
          <p:cNvPr descr="commandbutton.png" id="199" name="Shape 199"/>
          <p:cNvPicPr preferRelativeResize="0"/>
          <p:nvPr/>
        </p:nvPicPr>
        <p:blipFill>
          <a:blip r:embed="rId4">
            <a:alphaModFix/>
          </a:blip>
          <a:stretch>
            <a:fillRect/>
          </a:stretch>
        </p:blipFill>
        <p:spPr>
          <a:xfrm>
            <a:off x="1044675" y="3902287"/>
            <a:ext cx="2871632" cy="866775"/>
          </a:xfrm>
          <a:prstGeom prst="rect">
            <a:avLst/>
          </a:prstGeom>
          <a:noFill/>
          <a:ln>
            <a:noFill/>
          </a:ln>
        </p:spPr>
      </p:pic>
      <p:sp>
        <p:nvSpPr>
          <p:cNvPr id="200" name="Shape 200"/>
          <p:cNvSpPr txBox="1"/>
          <p:nvPr/>
        </p:nvSpPr>
        <p:spPr>
          <a:xfrm>
            <a:off x="1119375" y="3865425"/>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Replayability </a:t>
            </a:r>
          </a:p>
          <a:p>
            <a:pPr lvl="0" rtl="0">
              <a:spcBef>
                <a:spcPts val="0"/>
              </a:spcBef>
              <a:buNone/>
            </a:pPr>
            <a:r>
              <a:rPr b="1" lang="en" sz="2400">
                <a:latin typeface="Courier New"/>
                <a:ea typeface="Courier New"/>
                <a:cs typeface="Courier New"/>
                <a:sym typeface="Courier New"/>
              </a:rPr>
              <a:t>&amp; Longevity</a:t>
            </a:r>
          </a:p>
        </p:txBody>
      </p:sp>
      <p:pic>
        <p:nvPicPr>
          <p:cNvPr descr="calenderdayslots.png" id="201" name="Shape 201"/>
          <p:cNvPicPr preferRelativeResize="0"/>
          <p:nvPr/>
        </p:nvPicPr>
        <p:blipFill>
          <a:blip r:embed="rId6">
            <a:alphaModFix/>
          </a:blip>
          <a:stretch>
            <a:fillRect/>
          </a:stretch>
        </p:blipFill>
        <p:spPr>
          <a:xfrm>
            <a:off x="4395477" y="276100"/>
            <a:ext cx="4365375" cy="2223649"/>
          </a:xfrm>
          <a:prstGeom prst="rect">
            <a:avLst/>
          </a:prstGeom>
          <a:noFill/>
          <a:ln>
            <a:noFill/>
          </a:ln>
        </p:spPr>
      </p:pic>
      <p:pic>
        <p:nvPicPr>
          <p:cNvPr id="202" name="Shape 202"/>
          <p:cNvPicPr preferRelativeResize="0"/>
          <p:nvPr/>
        </p:nvPicPr>
        <p:blipFill>
          <a:blip r:embed="rId7">
            <a:alphaModFix/>
          </a:blip>
          <a:stretch>
            <a:fillRect/>
          </a:stretch>
        </p:blipFill>
        <p:spPr>
          <a:xfrm>
            <a:off x="4756012" y="651375"/>
            <a:ext cx="1408049" cy="1408049"/>
          </a:xfrm>
          <a:prstGeom prst="rect">
            <a:avLst/>
          </a:prstGeom>
          <a:noFill/>
          <a:ln>
            <a:noFill/>
          </a:ln>
        </p:spPr>
      </p:pic>
      <p:pic>
        <p:nvPicPr>
          <p:cNvPr id="203" name="Shape 203"/>
          <p:cNvPicPr preferRelativeResize="0"/>
          <p:nvPr/>
        </p:nvPicPr>
        <p:blipFill>
          <a:blip r:embed="rId8">
            <a:alphaModFix/>
          </a:blip>
          <a:stretch>
            <a:fillRect/>
          </a:stretch>
        </p:blipFill>
        <p:spPr>
          <a:xfrm>
            <a:off x="6992262" y="716421"/>
            <a:ext cx="1408049" cy="1408049"/>
          </a:xfrm>
          <a:prstGeom prst="rect">
            <a:avLst/>
          </a:prstGeom>
          <a:noFill/>
          <a:ln>
            <a:noFill/>
          </a:ln>
        </p:spPr>
      </p:pic>
      <p:pic>
        <p:nvPicPr>
          <p:cNvPr descr="calendarbase.png" id="204" name="Shape 204"/>
          <p:cNvPicPr preferRelativeResize="0"/>
          <p:nvPr/>
        </p:nvPicPr>
        <p:blipFill>
          <a:blip r:embed="rId9">
            <a:alphaModFix/>
          </a:blip>
          <a:stretch>
            <a:fillRect/>
          </a:stretch>
        </p:blipFill>
        <p:spPr>
          <a:xfrm rot="264696">
            <a:off x="4831336" y="2428869"/>
            <a:ext cx="3493656" cy="2584112"/>
          </a:xfrm>
          <a:prstGeom prst="rect">
            <a:avLst/>
          </a:prstGeom>
          <a:noFill/>
          <a:ln>
            <a:noFill/>
          </a:ln>
        </p:spPr>
      </p:pic>
      <p:pic>
        <p:nvPicPr>
          <p:cNvPr id="205" name="Shape 205"/>
          <p:cNvPicPr preferRelativeResize="0"/>
          <p:nvPr/>
        </p:nvPicPr>
        <p:blipFill>
          <a:blip r:embed="rId10">
            <a:alphaModFix/>
          </a:blip>
          <a:stretch>
            <a:fillRect/>
          </a:stretch>
        </p:blipFill>
        <p:spPr>
          <a:xfrm>
            <a:off x="5030912" y="3092349"/>
            <a:ext cx="2871625" cy="104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211" name="Shape 21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212" name="Shape 212"/>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213" name="Shape 213"/>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214" name="Shape 214"/>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Outreach</a:t>
            </a:r>
          </a:p>
        </p:txBody>
      </p:sp>
      <p:pic>
        <p:nvPicPr>
          <p:cNvPr descr="arrowbutton.png" id="215" name="Shape 215"/>
          <p:cNvPicPr preferRelativeResize="0"/>
          <p:nvPr/>
        </p:nvPicPr>
        <p:blipFill>
          <a:blip r:embed="rId5">
            <a:alphaModFix/>
          </a:blip>
          <a:stretch>
            <a:fillRect/>
          </a:stretch>
        </p:blipFill>
        <p:spPr>
          <a:xfrm>
            <a:off x="311700" y="1492994"/>
            <a:ext cx="512625" cy="518100"/>
          </a:xfrm>
          <a:prstGeom prst="rect">
            <a:avLst/>
          </a:prstGeom>
          <a:noFill/>
          <a:ln>
            <a:noFill/>
          </a:ln>
        </p:spPr>
      </p:pic>
      <p:pic>
        <p:nvPicPr>
          <p:cNvPr descr="commandbutton.png" id="216" name="Shape 216"/>
          <p:cNvPicPr preferRelativeResize="0"/>
          <p:nvPr/>
        </p:nvPicPr>
        <p:blipFill>
          <a:blip r:embed="rId4">
            <a:alphaModFix/>
          </a:blip>
          <a:stretch>
            <a:fillRect/>
          </a:stretch>
        </p:blipFill>
        <p:spPr>
          <a:xfrm>
            <a:off x="931725" y="1492999"/>
            <a:ext cx="2871632" cy="866775"/>
          </a:xfrm>
          <a:prstGeom prst="rect">
            <a:avLst/>
          </a:prstGeom>
          <a:noFill/>
          <a:ln>
            <a:noFill/>
          </a:ln>
        </p:spPr>
      </p:pic>
      <p:sp>
        <p:nvSpPr>
          <p:cNvPr id="217" name="Shape 217"/>
          <p:cNvSpPr txBox="1"/>
          <p:nvPr/>
        </p:nvSpPr>
        <p:spPr>
          <a:xfrm>
            <a:off x="1006425" y="1456050"/>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Festival </a:t>
            </a:r>
          </a:p>
          <a:p>
            <a:pPr lvl="0" rtl="0">
              <a:spcBef>
                <a:spcPts val="0"/>
              </a:spcBef>
              <a:buNone/>
            </a:pPr>
            <a:r>
              <a:rPr b="1" lang="en" sz="2400">
                <a:latin typeface="Courier New"/>
                <a:ea typeface="Courier New"/>
                <a:cs typeface="Courier New"/>
                <a:sym typeface="Courier New"/>
              </a:rPr>
              <a:t>Submissions</a:t>
            </a:r>
          </a:p>
        </p:txBody>
      </p:sp>
      <p:pic>
        <p:nvPicPr>
          <p:cNvPr descr="arrowbutton.png" id="218" name="Shape 218"/>
          <p:cNvPicPr preferRelativeResize="0"/>
          <p:nvPr/>
        </p:nvPicPr>
        <p:blipFill>
          <a:blip r:embed="rId5">
            <a:alphaModFix/>
          </a:blip>
          <a:stretch>
            <a:fillRect/>
          </a:stretch>
        </p:blipFill>
        <p:spPr>
          <a:xfrm>
            <a:off x="311700" y="2682069"/>
            <a:ext cx="512625" cy="518100"/>
          </a:xfrm>
          <a:prstGeom prst="rect">
            <a:avLst/>
          </a:prstGeom>
          <a:noFill/>
          <a:ln>
            <a:noFill/>
          </a:ln>
        </p:spPr>
      </p:pic>
      <p:pic>
        <p:nvPicPr>
          <p:cNvPr descr="commandbutton.png" id="219" name="Shape 219"/>
          <p:cNvPicPr preferRelativeResize="0"/>
          <p:nvPr/>
        </p:nvPicPr>
        <p:blipFill>
          <a:blip r:embed="rId4">
            <a:alphaModFix/>
          </a:blip>
          <a:stretch>
            <a:fillRect/>
          </a:stretch>
        </p:blipFill>
        <p:spPr>
          <a:xfrm>
            <a:off x="931725" y="2682074"/>
            <a:ext cx="2871632" cy="866774"/>
          </a:xfrm>
          <a:prstGeom prst="rect">
            <a:avLst/>
          </a:prstGeom>
          <a:noFill/>
          <a:ln>
            <a:noFill/>
          </a:ln>
        </p:spPr>
      </p:pic>
      <p:sp>
        <p:nvSpPr>
          <p:cNvPr id="220" name="Shape 220"/>
          <p:cNvSpPr txBox="1"/>
          <p:nvPr/>
        </p:nvSpPr>
        <p:spPr>
          <a:xfrm>
            <a:off x="1006425" y="2645123"/>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Promoting</a:t>
            </a:r>
          </a:p>
          <a:p>
            <a:pPr lvl="0" rtl="0">
              <a:spcBef>
                <a:spcPts val="0"/>
              </a:spcBef>
              <a:buNone/>
            </a:pPr>
            <a:r>
              <a:rPr b="1" lang="en" sz="2400">
                <a:latin typeface="Courier New"/>
                <a:ea typeface="Courier New"/>
                <a:cs typeface="Courier New"/>
                <a:sym typeface="Courier New"/>
              </a:rPr>
              <a:t>Awareness</a:t>
            </a:r>
          </a:p>
        </p:txBody>
      </p:sp>
      <p:pic>
        <p:nvPicPr>
          <p:cNvPr descr="arrowbutton.png" id="221" name="Shape 221"/>
          <p:cNvPicPr preferRelativeResize="0"/>
          <p:nvPr/>
        </p:nvPicPr>
        <p:blipFill>
          <a:blip r:embed="rId5">
            <a:alphaModFix/>
          </a:blip>
          <a:stretch>
            <a:fillRect/>
          </a:stretch>
        </p:blipFill>
        <p:spPr>
          <a:xfrm>
            <a:off x="311700" y="3811019"/>
            <a:ext cx="512625" cy="518100"/>
          </a:xfrm>
          <a:prstGeom prst="rect">
            <a:avLst/>
          </a:prstGeom>
          <a:noFill/>
          <a:ln>
            <a:noFill/>
          </a:ln>
        </p:spPr>
      </p:pic>
      <p:pic>
        <p:nvPicPr>
          <p:cNvPr descr="commandbutton.png" id="222" name="Shape 222"/>
          <p:cNvPicPr preferRelativeResize="0"/>
          <p:nvPr/>
        </p:nvPicPr>
        <p:blipFill>
          <a:blip r:embed="rId4">
            <a:alphaModFix/>
          </a:blip>
          <a:stretch>
            <a:fillRect/>
          </a:stretch>
        </p:blipFill>
        <p:spPr>
          <a:xfrm>
            <a:off x="931725" y="3811024"/>
            <a:ext cx="2871632" cy="866775"/>
          </a:xfrm>
          <a:prstGeom prst="rect">
            <a:avLst/>
          </a:prstGeom>
          <a:noFill/>
          <a:ln>
            <a:noFill/>
          </a:ln>
        </p:spPr>
      </p:pic>
      <p:sp>
        <p:nvSpPr>
          <p:cNvPr id="223" name="Shape 223"/>
          <p:cNvSpPr txBox="1"/>
          <p:nvPr/>
        </p:nvSpPr>
        <p:spPr>
          <a:xfrm>
            <a:off x="1006425" y="3774073"/>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Charitable</a:t>
            </a:r>
          </a:p>
          <a:p>
            <a:pPr lvl="0" rtl="0">
              <a:spcBef>
                <a:spcPts val="0"/>
              </a:spcBef>
              <a:buNone/>
            </a:pPr>
            <a:r>
              <a:rPr b="1" lang="en" sz="2400">
                <a:latin typeface="Courier New"/>
                <a:ea typeface="Courier New"/>
                <a:cs typeface="Courier New"/>
                <a:sym typeface="Courier New"/>
              </a:rPr>
              <a:t>Donations</a:t>
            </a:r>
          </a:p>
        </p:txBody>
      </p:sp>
      <p:pic>
        <p:nvPicPr>
          <p:cNvPr id="224" name="Shape 224"/>
          <p:cNvPicPr preferRelativeResize="0"/>
          <p:nvPr/>
        </p:nvPicPr>
        <p:blipFill>
          <a:blip r:embed="rId6">
            <a:alphaModFix/>
          </a:blip>
          <a:stretch>
            <a:fillRect/>
          </a:stretch>
        </p:blipFill>
        <p:spPr>
          <a:xfrm>
            <a:off x="4344425" y="505425"/>
            <a:ext cx="1937601" cy="1089900"/>
          </a:xfrm>
          <a:prstGeom prst="rect">
            <a:avLst/>
          </a:prstGeom>
          <a:noFill/>
          <a:ln>
            <a:noFill/>
          </a:ln>
        </p:spPr>
      </p:pic>
      <p:pic>
        <p:nvPicPr>
          <p:cNvPr descr="ledger.png" id="225" name="Shape 225"/>
          <p:cNvPicPr preferRelativeResize="0"/>
          <p:nvPr/>
        </p:nvPicPr>
        <p:blipFill>
          <a:blip r:embed="rId7">
            <a:alphaModFix/>
          </a:blip>
          <a:stretch>
            <a:fillRect/>
          </a:stretch>
        </p:blipFill>
        <p:spPr>
          <a:xfrm>
            <a:off x="4067174" y="205332"/>
            <a:ext cx="5007676" cy="3131092"/>
          </a:xfrm>
          <a:prstGeom prst="rect">
            <a:avLst/>
          </a:prstGeom>
          <a:noFill/>
          <a:ln>
            <a:noFill/>
          </a:ln>
        </p:spPr>
      </p:pic>
      <p:pic>
        <p:nvPicPr>
          <p:cNvPr id="226" name="Shape 226"/>
          <p:cNvPicPr preferRelativeResize="0"/>
          <p:nvPr/>
        </p:nvPicPr>
        <p:blipFill>
          <a:blip r:embed="rId6">
            <a:alphaModFix/>
          </a:blip>
          <a:stretch>
            <a:fillRect/>
          </a:stretch>
        </p:blipFill>
        <p:spPr>
          <a:xfrm>
            <a:off x="4344425" y="505425"/>
            <a:ext cx="1937601" cy="1089900"/>
          </a:xfrm>
          <a:prstGeom prst="rect">
            <a:avLst/>
          </a:prstGeom>
          <a:noFill/>
          <a:ln>
            <a:noFill/>
          </a:ln>
        </p:spPr>
      </p:pic>
      <p:pic>
        <p:nvPicPr>
          <p:cNvPr id="227" name="Shape 227"/>
          <p:cNvPicPr preferRelativeResize="0"/>
          <p:nvPr/>
        </p:nvPicPr>
        <p:blipFill>
          <a:blip r:embed="rId8">
            <a:alphaModFix/>
          </a:blip>
          <a:stretch>
            <a:fillRect/>
          </a:stretch>
        </p:blipFill>
        <p:spPr>
          <a:xfrm>
            <a:off x="4283862" y="1347366"/>
            <a:ext cx="2058724" cy="1310095"/>
          </a:xfrm>
          <a:prstGeom prst="rect">
            <a:avLst/>
          </a:prstGeom>
          <a:noFill/>
          <a:ln>
            <a:noFill/>
          </a:ln>
        </p:spPr>
      </p:pic>
      <p:pic>
        <p:nvPicPr>
          <p:cNvPr id="228" name="Shape 228"/>
          <p:cNvPicPr preferRelativeResize="0"/>
          <p:nvPr/>
        </p:nvPicPr>
        <p:blipFill>
          <a:blip r:embed="rId9">
            <a:alphaModFix/>
          </a:blip>
          <a:stretch>
            <a:fillRect/>
          </a:stretch>
        </p:blipFill>
        <p:spPr>
          <a:xfrm>
            <a:off x="6559275" y="505424"/>
            <a:ext cx="1766724" cy="689024"/>
          </a:xfrm>
          <a:prstGeom prst="rect">
            <a:avLst/>
          </a:prstGeom>
          <a:noFill/>
          <a:ln>
            <a:noFill/>
          </a:ln>
        </p:spPr>
      </p:pic>
      <p:pic>
        <p:nvPicPr>
          <p:cNvPr id="229" name="Shape 229"/>
          <p:cNvPicPr preferRelativeResize="0"/>
          <p:nvPr/>
        </p:nvPicPr>
        <p:blipFill>
          <a:blip r:embed="rId10">
            <a:alphaModFix/>
          </a:blip>
          <a:stretch>
            <a:fillRect/>
          </a:stretch>
        </p:blipFill>
        <p:spPr>
          <a:xfrm>
            <a:off x="6787600" y="1493000"/>
            <a:ext cx="1310075" cy="131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235" name="Shape 23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236" name="Shape 236"/>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237" name="Shape 237"/>
          <p:cNvPicPr preferRelativeResize="0"/>
          <p:nvPr/>
        </p:nvPicPr>
        <p:blipFill>
          <a:blip r:embed="rId4">
            <a:alphaModFix/>
          </a:blip>
          <a:stretch>
            <a:fillRect/>
          </a:stretch>
        </p:blipFill>
        <p:spPr>
          <a:xfrm>
            <a:off x="571525" y="3286124"/>
            <a:ext cx="7883525" cy="792299"/>
          </a:xfrm>
          <a:prstGeom prst="rect">
            <a:avLst/>
          </a:prstGeom>
          <a:noFill/>
          <a:ln>
            <a:noFill/>
          </a:ln>
        </p:spPr>
      </p:pic>
      <p:sp>
        <p:nvSpPr>
          <p:cNvPr id="238" name="Shape 238"/>
          <p:cNvSpPr txBox="1"/>
          <p:nvPr/>
        </p:nvSpPr>
        <p:spPr>
          <a:xfrm>
            <a:off x="4312225" y="744562"/>
            <a:ext cx="3588300" cy="792300"/>
          </a:xfrm>
          <a:prstGeom prst="rect">
            <a:avLst/>
          </a:prstGeom>
          <a:noFill/>
          <a:ln>
            <a:noFill/>
          </a:ln>
        </p:spPr>
        <p:txBody>
          <a:bodyPr anchorCtr="0" anchor="t" bIns="91425" lIns="91425" rIns="91425" tIns="91425">
            <a:noAutofit/>
          </a:bodyPr>
          <a:lstStyle/>
          <a:p>
            <a:pPr lvl="0" rtl="0" algn="ctr">
              <a:spcBef>
                <a:spcPts val="0"/>
              </a:spcBef>
              <a:buClr>
                <a:schemeClr val="dk1"/>
              </a:buClr>
              <a:buSzPct val="30555"/>
              <a:buFont typeface="Arial"/>
              <a:buNone/>
            </a:pPr>
            <a:r>
              <a:rPr b="1" lang="en" sz="3600">
                <a:solidFill>
                  <a:schemeClr val="dk1"/>
                </a:solidFill>
                <a:latin typeface="Courier New"/>
                <a:ea typeface="Courier New"/>
                <a:cs typeface="Courier New"/>
                <a:sym typeface="Courier New"/>
              </a:rPr>
              <a:t>Thank</a:t>
            </a:r>
            <a:br>
              <a:rPr b="1" lang="en" sz="3600">
                <a:solidFill>
                  <a:schemeClr val="dk1"/>
                </a:solidFill>
                <a:latin typeface="Courier New"/>
                <a:ea typeface="Courier New"/>
                <a:cs typeface="Courier New"/>
                <a:sym typeface="Courier New"/>
              </a:rPr>
            </a:br>
            <a:r>
              <a:rPr b="1" lang="en" sz="3600">
                <a:solidFill>
                  <a:schemeClr val="dk1"/>
                </a:solidFill>
                <a:latin typeface="Courier New"/>
                <a:ea typeface="Courier New"/>
                <a:cs typeface="Courier New"/>
                <a:sym typeface="Courier New"/>
              </a:rPr>
              <a:t>You!</a:t>
            </a:r>
          </a:p>
          <a:p>
            <a:pPr lvl="0" rtl="0" algn="ctr">
              <a:spcBef>
                <a:spcPts val="0"/>
              </a:spcBef>
              <a:buNone/>
            </a:pPr>
            <a:r>
              <a:t/>
            </a:r>
            <a:endParaRPr b="1" sz="3600">
              <a:latin typeface="Courier New"/>
              <a:ea typeface="Courier New"/>
              <a:cs typeface="Courier New"/>
              <a:sym typeface="Courier New"/>
            </a:endParaRPr>
          </a:p>
        </p:txBody>
      </p:sp>
      <p:sp>
        <p:nvSpPr>
          <p:cNvPr id="239" name="Shape 239"/>
          <p:cNvSpPr txBox="1"/>
          <p:nvPr/>
        </p:nvSpPr>
        <p:spPr>
          <a:xfrm>
            <a:off x="935175" y="3364050"/>
            <a:ext cx="6909900" cy="13509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dk1"/>
                </a:solidFill>
                <a:latin typeface="Courier New"/>
                <a:ea typeface="Courier New"/>
                <a:cs typeface="Courier New"/>
                <a:sym typeface="Courier New"/>
              </a:rPr>
              <a:t>Luis Brito - lbrito2@gmu.edu</a:t>
            </a:r>
          </a:p>
          <a:p>
            <a:pPr lvl="0" rtl="0" algn="ctr">
              <a:spcBef>
                <a:spcPts val="0"/>
              </a:spcBef>
              <a:buNone/>
            </a:pPr>
            <a:r>
              <a:t/>
            </a:r>
            <a:endParaRPr b="1" sz="30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66" name="Shape 66"/>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descr="nocolor.png" id="67" name="Shape 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73" name="Shape 73"/>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id="74" name="Shape 74"/>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75" name="Shape 75"/>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76" name="Shape 76"/>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Inspiration</a:t>
            </a:r>
          </a:p>
        </p:txBody>
      </p:sp>
      <p:pic>
        <p:nvPicPr>
          <p:cNvPr descr="postcard.png" id="77" name="Shape 77"/>
          <p:cNvPicPr preferRelativeResize="0"/>
          <p:nvPr/>
        </p:nvPicPr>
        <p:blipFill>
          <a:blip r:embed="rId5">
            <a:alphaModFix/>
          </a:blip>
          <a:stretch>
            <a:fillRect/>
          </a:stretch>
        </p:blipFill>
        <p:spPr>
          <a:xfrm>
            <a:off x="2013225" y="1105777"/>
            <a:ext cx="6999386" cy="3932600"/>
          </a:xfrm>
          <a:prstGeom prst="rect">
            <a:avLst/>
          </a:prstGeom>
          <a:noFill/>
          <a:ln>
            <a:noFill/>
          </a:ln>
        </p:spPr>
      </p:pic>
      <p:pic>
        <p:nvPicPr>
          <p:cNvPr id="78" name="Shape 78"/>
          <p:cNvPicPr preferRelativeResize="0"/>
          <p:nvPr/>
        </p:nvPicPr>
        <p:blipFill>
          <a:blip r:embed="rId6">
            <a:alphaModFix/>
          </a:blip>
          <a:stretch>
            <a:fillRect/>
          </a:stretch>
        </p:blipFill>
        <p:spPr>
          <a:xfrm rot="-120882">
            <a:off x="2574021" y="1324645"/>
            <a:ext cx="5991632" cy="33691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84" name="Shape 84"/>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85" name="Shape 85"/>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6.png" id="86" name="Shape 86"/>
          <p:cNvPicPr preferRelativeResize="0"/>
          <p:nvPr/>
        </p:nvPicPr>
        <p:blipFill>
          <a:blip r:embed="rId4">
            <a:alphaModFix/>
          </a:blip>
          <a:stretch>
            <a:fillRect/>
          </a:stretch>
        </p:blipFill>
        <p:spPr>
          <a:xfrm>
            <a:off x="1101798" y="3199800"/>
            <a:ext cx="3069853" cy="1813800"/>
          </a:xfrm>
          <a:prstGeom prst="rect">
            <a:avLst/>
          </a:prstGeom>
          <a:noFill/>
          <a:ln>
            <a:noFill/>
          </a:ln>
        </p:spPr>
      </p:pic>
      <p:pic>
        <p:nvPicPr>
          <p:cNvPr descr="7.png" id="87" name="Shape 87"/>
          <p:cNvPicPr preferRelativeResize="0"/>
          <p:nvPr/>
        </p:nvPicPr>
        <p:blipFill>
          <a:blip r:embed="rId5">
            <a:alphaModFix/>
          </a:blip>
          <a:stretch>
            <a:fillRect/>
          </a:stretch>
        </p:blipFill>
        <p:spPr>
          <a:xfrm>
            <a:off x="139049" y="129900"/>
            <a:ext cx="4995351" cy="2974375"/>
          </a:xfrm>
          <a:prstGeom prst="rect">
            <a:avLst/>
          </a:prstGeom>
          <a:noFill/>
          <a:ln>
            <a:noFill/>
          </a:ln>
        </p:spPr>
      </p:pic>
      <p:pic>
        <p:nvPicPr>
          <p:cNvPr descr="4.png" id="88" name="Shape 88"/>
          <p:cNvPicPr preferRelativeResize="0"/>
          <p:nvPr/>
        </p:nvPicPr>
        <p:blipFill>
          <a:blip r:embed="rId6">
            <a:alphaModFix/>
          </a:blip>
          <a:stretch>
            <a:fillRect/>
          </a:stretch>
        </p:blipFill>
        <p:spPr>
          <a:xfrm>
            <a:off x="5279599" y="1883349"/>
            <a:ext cx="3684401" cy="2143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94" name="Shape 94"/>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95" name="Shape 95"/>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96" name="Shape 96"/>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97" name="Shape 97"/>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Inspiration</a:t>
            </a:r>
          </a:p>
        </p:txBody>
      </p:sp>
      <p:pic>
        <p:nvPicPr>
          <p:cNvPr descr="3.png" id="98" name="Shape 98"/>
          <p:cNvPicPr preferRelativeResize="0"/>
          <p:nvPr/>
        </p:nvPicPr>
        <p:blipFill>
          <a:blip r:embed="rId5">
            <a:alphaModFix/>
          </a:blip>
          <a:stretch>
            <a:fillRect/>
          </a:stretch>
        </p:blipFill>
        <p:spPr>
          <a:xfrm>
            <a:off x="-133975" y="-220799"/>
            <a:ext cx="9372775" cy="5452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04" name="Shape 104"/>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05" name="Shape 105"/>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5.png" id="106" name="Shape 106"/>
          <p:cNvPicPr preferRelativeResize="0"/>
          <p:nvPr/>
        </p:nvPicPr>
        <p:blipFill>
          <a:blip r:embed="rId4">
            <a:alphaModFix/>
          </a:blip>
          <a:stretch>
            <a:fillRect/>
          </a:stretch>
        </p:blipFill>
        <p:spPr>
          <a:xfrm>
            <a:off x="-66450" y="-175625"/>
            <a:ext cx="9288375" cy="5487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12" name="Shape 112"/>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13" name="Shape 1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114" name="Shape 114"/>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115" name="Shape 115"/>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Competition</a:t>
            </a:r>
          </a:p>
        </p:txBody>
      </p:sp>
      <p:pic>
        <p:nvPicPr>
          <p:cNvPr descr="calendarbase.png" id="116" name="Shape 116"/>
          <p:cNvPicPr preferRelativeResize="0"/>
          <p:nvPr/>
        </p:nvPicPr>
        <p:blipFill>
          <a:blip r:embed="rId5">
            <a:alphaModFix/>
          </a:blip>
          <a:stretch>
            <a:fillRect/>
          </a:stretch>
        </p:blipFill>
        <p:spPr>
          <a:xfrm rot="219946">
            <a:off x="98632" y="1569938"/>
            <a:ext cx="4441411" cy="2797198"/>
          </a:xfrm>
          <a:prstGeom prst="rect">
            <a:avLst/>
          </a:prstGeom>
          <a:noFill/>
          <a:ln>
            <a:noFill/>
          </a:ln>
        </p:spPr>
      </p:pic>
      <p:pic>
        <p:nvPicPr>
          <p:cNvPr id="117" name="Shape 117"/>
          <p:cNvPicPr preferRelativeResize="0"/>
          <p:nvPr/>
        </p:nvPicPr>
        <p:blipFill>
          <a:blip r:embed="rId6">
            <a:alphaModFix/>
          </a:blip>
          <a:stretch>
            <a:fillRect/>
          </a:stretch>
        </p:blipFill>
        <p:spPr>
          <a:xfrm>
            <a:off x="210548" y="1873816"/>
            <a:ext cx="4024156" cy="2152839"/>
          </a:xfrm>
          <a:prstGeom prst="rect">
            <a:avLst/>
          </a:prstGeom>
          <a:noFill/>
          <a:ln>
            <a:noFill/>
          </a:ln>
        </p:spPr>
      </p:pic>
      <p:pic>
        <p:nvPicPr>
          <p:cNvPr descr="calendarbase.png" id="118" name="Shape 118"/>
          <p:cNvPicPr preferRelativeResize="0"/>
          <p:nvPr/>
        </p:nvPicPr>
        <p:blipFill>
          <a:blip r:embed="rId5">
            <a:alphaModFix/>
          </a:blip>
          <a:stretch>
            <a:fillRect/>
          </a:stretch>
        </p:blipFill>
        <p:spPr>
          <a:xfrm rot="219946">
            <a:off x="4544695" y="2476763"/>
            <a:ext cx="4441411" cy="2797198"/>
          </a:xfrm>
          <a:prstGeom prst="rect">
            <a:avLst/>
          </a:prstGeom>
          <a:noFill/>
          <a:ln>
            <a:noFill/>
          </a:ln>
        </p:spPr>
      </p:pic>
      <p:pic>
        <p:nvPicPr>
          <p:cNvPr id="119" name="Shape 119"/>
          <p:cNvPicPr preferRelativeResize="0"/>
          <p:nvPr/>
        </p:nvPicPr>
        <p:blipFill>
          <a:blip r:embed="rId7">
            <a:alphaModFix/>
          </a:blip>
          <a:stretch>
            <a:fillRect/>
          </a:stretch>
        </p:blipFill>
        <p:spPr>
          <a:xfrm>
            <a:off x="4778087" y="2798950"/>
            <a:ext cx="3827256" cy="2152826"/>
          </a:xfrm>
          <a:prstGeom prst="rect">
            <a:avLst/>
          </a:prstGeom>
          <a:noFill/>
          <a:ln>
            <a:noFill/>
          </a:ln>
        </p:spPr>
      </p:pic>
      <p:pic>
        <p:nvPicPr>
          <p:cNvPr descr="calendarbase.png" id="120" name="Shape 120"/>
          <p:cNvPicPr preferRelativeResize="0"/>
          <p:nvPr/>
        </p:nvPicPr>
        <p:blipFill>
          <a:blip r:embed="rId5">
            <a:alphaModFix/>
          </a:blip>
          <a:stretch>
            <a:fillRect/>
          </a:stretch>
        </p:blipFill>
        <p:spPr>
          <a:xfrm rot="219270">
            <a:off x="4326373" y="17653"/>
            <a:ext cx="4730703" cy="2970294"/>
          </a:xfrm>
          <a:prstGeom prst="rect">
            <a:avLst/>
          </a:prstGeom>
          <a:noFill/>
          <a:ln>
            <a:noFill/>
          </a:ln>
        </p:spPr>
      </p:pic>
      <p:pic>
        <p:nvPicPr>
          <p:cNvPr id="121" name="Shape 121"/>
          <p:cNvPicPr preferRelativeResize="0"/>
          <p:nvPr/>
        </p:nvPicPr>
        <p:blipFill>
          <a:blip r:embed="rId8">
            <a:alphaModFix/>
          </a:blip>
          <a:stretch>
            <a:fillRect/>
          </a:stretch>
        </p:blipFill>
        <p:spPr>
          <a:xfrm>
            <a:off x="4523700" y="339296"/>
            <a:ext cx="4143360" cy="2326997"/>
          </a:xfrm>
          <a:prstGeom prst="rect">
            <a:avLst/>
          </a:prstGeom>
          <a:noFill/>
          <a:ln>
            <a:noFill/>
          </a:ln>
        </p:spPr>
      </p:pic>
      <p:pic>
        <p:nvPicPr>
          <p:cNvPr descr="deskpaper.png" id="122" name="Shape 122"/>
          <p:cNvPicPr preferRelativeResize="0"/>
          <p:nvPr/>
        </p:nvPicPr>
        <p:blipFill>
          <a:blip r:embed="rId9">
            <a:alphaModFix/>
          </a:blip>
          <a:stretch>
            <a:fillRect/>
          </a:stretch>
        </p:blipFill>
        <p:spPr>
          <a:xfrm>
            <a:off x="662425" y="4270100"/>
            <a:ext cx="2552700" cy="114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28" name="Shape 12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29" name="Shape 12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phone.png" id="130" name="Shape 130"/>
          <p:cNvPicPr preferRelativeResize="0"/>
          <p:nvPr/>
        </p:nvPicPr>
        <p:blipFill>
          <a:blip r:embed="rId4">
            <a:alphaModFix/>
          </a:blip>
          <a:stretch>
            <a:fillRect/>
          </a:stretch>
        </p:blipFill>
        <p:spPr>
          <a:xfrm>
            <a:off x="3003775" y="3379574"/>
            <a:ext cx="2846801" cy="3161399"/>
          </a:xfrm>
          <a:prstGeom prst="rect">
            <a:avLst/>
          </a:prstGeom>
          <a:noFill/>
          <a:ln>
            <a:noFill/>
          </a:ln>
        </p:spPr>
      </p:pic>
      <p:pic>
        <p:nvPicPr>
          <p:cNvPr descr="dialoguephone.png" id="131" name="Shape 131"/>
          <p:cNvPicPr preferRelativeResize="0"/>
          <p:nvPr/>
        </p:nvPicPr>
        <p:blipFill>
          <a:blip r:embed="rId5">
            <a:alphaModFix/>
          </a:blip>
          <a:stretch>
            <a:fillRect/>
          </a:stretch>
        </p:blipFill>
        <p:spPr>
          <a:xfrm>
            <a:off x="2943224" y="324899"/>
            <a:ext cx="3257550" cy="3301824"/>
          </a:xfrm>
          <a:prstGeom prst="rect">
            <a:avLst/>
          </a:prstGeom>
          <a:noFill/>
          <a:ln>
            <a:noFill/>
          </a:ln>
        </p:spPr>
      </p:pic>
      <p:sp>
        <p:nvSpPr>
          <p:cNvPr id="132" name="Shape 132"/>
          <p:cNvSpPr txBox="1"/>
          <p:nvPr/>
        </p:nvSpPr>
        <p:spPr>
          <a:xfrm>
            <a:off x="2777837" y="1254950"/>
            <a:ext cx="3588300" cy="7923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Courier New"/>
                <a:ea typeface="Courier New"/>
                <a:cs typeface="Courier New"/>
                <a:sym typeface="Courier New"/>
              </a:rPr>
              <a:t>How?</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t/>
            </a:r>
            <a:endParaRPr/>
          </a:p>
        </p:txBody>
      </p:sp>
      <p:sp>
        <p:nvSpPr>
          <p:cNvPr id="138" name="Shape 13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t/>
            </a:r>
            <a:endParaRPr/>
          </a:p>
        </p:txBody>
      </p:sp>
      <p:pic>
        <p:nvPicPr>
          <p:cNvPr id="139" name="Shape 13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commandbutton.png" id="140" name="Shape 140"/>
          <p:cNvPicPr preferRelativeResize="0"/>
          <p:nvPr/>
        </p:nvPicPr>
        <p:blipFill>
          <a:blip r:embed="rId4">
            <a:alphaModFix/>
          </a:blip>
          <a:stretch>
            <a:fillRect/>
          </a:stretch>
        </p:blipFill>
        <p:spPr>
          <a:xfrm>
            <a:off x="571487" y="341150"/>
            <a:ext cx="3495675" cy="866775"/>
          </a:xfrm>
          <a:prstGeom prst="rect">
            <a:avLst/>
          </a:prstGeom>
          <a:noFill/>
          <a:ln>
            <a:noFill/>
          </a:ln>
        </p:spPr>
      </p:pic>
      <p:sp>
        <p:nvSpPr>
          <p:cNvPr id="141" name="Shape 141"/>
          <p:cNvSpPr txBox="1"/>
          <p:nvPr/>
        </p:nvSpPr>
        <p:spPr>
          <a:xfrm>
            <a:off x="662425" y="378387"/>
            <a:ext cx="3588300" cy="792300"/>
          </a:xfrm>
          <a:prstGeom prst="rect">
            <a:avLst/>
          </a:prstGeom>
          <a:noFill/>
          <a:ln>
            <a:noFill/>
          </a:ln>
        </p:spPr>
        <p:txBody>
          <a:bodyPr anchorCtr="0" anchor="t" bIns="91425" lIns="91425" rIns="91425" tIns="91425">
            <a:noAutofit/>
          </a:bodyPr>
          <a:lstStyle/>
          <a:p>
            <a:pPr lvl="0" rtl="0">
              <a:spcBef>
                <a:spcPts val="0"/>
              </a:spcBef>
              <a:buNone/>
            </a:pPr>
            <a:r>
              <a:rPr b="1" lang="en" sz="3600">
                <a:latin typeface="Courier New"/>
                <a:ea typeface="Courier New"/>
                <a:cs typeface="Courier New"/>
                <a:sym typeface="Courier New"/>
              </a:rPr>
              <a:t>Gameplay</a:t>
            </a:r>
          </a:p>
        </p:txBody>
      </p:sp>
      <p:pic>
        <p:nvPicPr>
          <p:cNvPr descr="postcard.png" id="142" name="Shape 142"/>
          <p:cNvPicPr preferRelativeResize="0"/>
          <p:nvPr/>
        </p:nvPicPr>
        <p:blipFill>
          <a:blip r:embed="rId5">
            <a:alphaModFix/>
          </a:blip>
          <a:stretch>
            <a:fillRect/>
          </a:stretch>
        </p:blipFill>
        <p:spPr>
          <a:xfrm>
            <a:off x="3954225" y="1170705"/>
            <a:ext cx="5111726" cy="3279543"/>
          </a:xfrm>
          <a:prstGeom prst="rect">
            <a:avLst/>
          </a:prstGeom>
          <a:noFill/>
          <a:ln>
            <a:noFill/>
          </a:ln>
        </p:spPr>
      </p:pic>
      <p:pic>
        <p:nvPicPr>
          <p:cNvPr descr="IMG_7734.JPG" id="143" name="Shape 143"/>
          <p:cNvPicPr preferRelativeResize="0"/>
          <p:nvPr/>
        </p:nvPicPr>
        <p:blipFill>
          <a:blip r:embed="rId6">
            <a:alphaModFix/>
          </a:blip>
          <a:stretch>
            <a:fillRect/>
          </a:stretch>
        </p:blipFill>
        <p:spPr>
          <a:xfrm rot="-141489">
            <a:off x="4191066" y="1267801"/>
            <a:ext cx="4755374" cy="2928903"/>
          </a:xfrm>
          <a:prstGeom prst="rect">
            <a:avLst/>
          </a:prstGeom>
          <a:noFill/>
          <a:ln>
            <a:noFill/>
          </a:ln>
        </p:spPr>
      </p:pic>
      <p:pic>
        <p:nvPicPr>
          <p:cNvPr descr="arrowbutton.png" id="144" name="Shape 144"/>
          <p:cNvPicPr preferRelativeResize="0"/>
          <p:nvPr/>
        </p:nvPicPr>
        <p:blipFill>
          <a:blip r:embed="rId7">
            <a:alphaModFix/>
          </a:blip>
          <a:stretch>
            <a:fillRect/>
          </a:stretch>
        </p:blipFill>
        <p:spPr>
          <a:xfrm>
            <a:off x="311700" y="1882644"/>
            <a:ext cx="512625" cy="518100"/>
          </a:xfrm>
          <a:prstGeom prst="rect">
            <a:avLst/>
          </a:prstGeom>
          <a:noFill/>
          <a:ln>
            <a:noFill/>
          </a:ln>
        </p:spPr>
      </p:pic>
      <p:pic>
        <p:nvPicPr>
          <p:cNvPr descr="commandbutton.png" id="145" name="Shape 145"/>
          <p:cNvPicPr preferRelativeResize="0"/>
          <p:nvPr/>
        </p:nvPicPr>
        <p:blipFill>
          <a:blip r:embed="rId4">
            <a:alphaModFix/>
          </a:blip>
          <a:stretch>
            <a:fillRect/>
          </a:stretch>
        </p:blipFill>
        <p:spPr>
          <a:xfrm>
            <a:off x="931725" y="1882649"/>
            <a:ext cx="2871632" cy="866775"/>
          </a:xfrm>
          <a:prstGeom prst="rect">
            <a:avLst/>
          </a:prstGeom>
          <a:noFill/>
          <a:ln>
            <a:noFill/>
          </a:ln>
        </p:spPr>
      </p:pic>
      <p:sp>
        <p:nvSpPr>
          <p:cNvPr id="146" name="Shape 146"/>
          <p:cNvSpPr txBox="1"/>
          <p:nvPr/>
        </p:nvSpPr>
        <p:spPr>
          <a:xfrm>
            <a:off x="1011700" y="1845575"/>
            <a:ext cx="2947800" cy="8667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urier New"/>
                <a:ea typeface="Courier New"/>
                <a:cs typeface="Courier New"/>
                <a:sym typeface="Courier New"/>
              </a:rPr>
              <a:t>Take info from</a:t>
            </a:r>
            <a:br>
              <a:rPr b="1" lang="en" sz="2400">
                <a:latin typeface="Courier New"/>
                <a:ea typeface="Courier New"/>
                <a:cs typeface="Courier New"/>
                <a:sym typeface="Courier New"/>
              </a:rPr>
            </a:br>
            <a:r>
              <a:rPr b="1" lang="en" sz="2400">
                <a:latin typeface="Courier New"/>
                <a:ea typeface="Courier New"/>
                <a:cs typeface="Courier New"/>
                <a:sym typeface="Courier New"/>
              </a:rPr>
              <a:t>the front</a:t>
            </a:r>
          </a:p>
        </p:txBody>
      </p:sp>
      <p:pic>
        <p:nvPicPr>
          <p:cNvPr descr="arrowbutton.png" id="147" name="Shape 147"/>
          <p:cNvPicPr preferRelativeResize="0"/>
          <p:nvPr/>
        </p:nvPicPr>
        <p:blipFill>
          <a:blip r:embed="rId7">
            <a:alphaModFix/>
          </a:blip>
          <a:stretch>
            <a:fillRect/>
          </a:stretch>
        </p:blipFill>
        <p:spPr>
          <a:xfrm>
            <a:off x="311700" y="2931269"/>
            <a:ext cx="512625" cy="518100"/>
          </a:xfrm>
          <a:prstGeom prst="rect">
            <a:avLst/>
          </a:prstGeom>
          <a:noFill/>
          <a:ln>
            <a:noFill/>
          </a:ln>
        </p:spPr>
      </p:pic>
      <p:pic>
        <p:nvPicPr>
          <p:cNvPr descr="commandbutton.png" id="148" name="Shape 148"/>
          <p:cNvPicPr preferRelativeResize="0"/>
          <p:nvPr/>
        </p:nvPicPr>
        <p:blipFill>
          <a:blip r:embed="rId4">
            <a:alphaModFix/>
          </a:blip>
          <a:stretch>
            <a:fillRect/>
          </a:stretch>
        </p:blipFill>
        <p:spPr>
          <a:xfrm>
            <a:off x="931725" y="2931274"/>
            <a:ext cx="2871632" cy="866774"/>
          </a:xfrm>
          <a:prstGeom prst="rect">
            <a:avLst/>
          </a:prstGeom>
          <a:noFill/>
          <a:ln>
            <a:noFill/>
          </a:ln>
        </p:spPr>
      </p:pic>
      <p:sp>
        <p:nvSpPr>
          <p:cNvPr id="149" name="Shape 149"/>
          <p:cNvSpPr txBox="1"/>
          <p:nvPr/>
        </p:nvSpPr>
        <p:spPr>
          <a:xfrm>
            <a:off x="1006425" y="2894398"/>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Solve puzzles</a:t>
            </a:r>
          </a:p>
          <a:p>
            <a:pPr lvl="0" rtl="0">
              <a:spcBef>
                <a:spcPts val="0"/>
              </a:spcBef>
              <a:buNone/>
            </a:pPr>
            <a:r>
              <a:rPr b="1" lang="en" sz="2400">
                <a:latin typeface="Courier New"/>
                <a:ea typeface="Courier New"/>
                <a:cs typeface="Courier New"/>
                <a:sym typeface="Courier New"/>
              </a:rPr>
              <a:t>&amp; transcribe</a:t>
            </a:r>
          </a:p>
        </p:txBody>
      </p:sp>
      <p:pic>
        <p:nvPicPr>
          <p:cNvPr descr="arrowbutton.png" id="150" name="Shape 150"/>
          <p:cNvPicPr preferRelativeResize="0"/>
          <p:nvPr/>
        </p:nvPicPr>
        <p:blipFill>
          <a:blip r:embed="rId7">
            <a:alphaModFix/>
          </a:blip>
          <a:stretch>
            <a:fillRect/>
          </a:stretch>
        </p:blipFill>
        <p:spPr>
          <a:xfrm>
            <a:off x="311700" y="3932144"/>
            <a:ext cx="512625" cy="518100"/>
          </a:xfrm>
          <a:prstGeom prst="rect">
            <a:avLst/>
          </a:prstGeom>
          <a:noFill/>
          <a:ln>
            <a:noFill/>
          </a:ln>
        </p:spPr>
      </p:pic>
      <p:pic>
        <p:nvPicPr>
          <p:cNvPr descr="commandbutton.png" id="151" name="Shape 151"/>
          <p:cNvPicPr preferRelativeResize="0"/>
          <p:nvPr/>
        </p:nvPicPr>
        <p:blipFill>
          <a:blip r:embed="rId4">
            <a:alphaModFix/>
          </a:blip>
          <a:stretch>
            <a:fillRect/>
          </a:stretch>
        </p:blipFill>
        <p:spPr>
          <a:xfrm>
            <a:off x="931725" y="3932149"/>
            <a:ext cx="2871632" cy="866775"/>
          </a:xfrm>
          <a:prstGeom prst="rect">
            <a:avLst/>
          </a:prstGeom>
          <a:noFill/>
          <a:ln>
            <a:noFill/>
          </a:ln>
        </p:spPr>
      </p:pic>
      <p:sp>
        <p:nvSpPr>
          <p:cNvPr id="152" name="Shape 152"/>
          <p:cNvSpPr txBox="1"/>
          <p:nvPr/>
        </p:nvSpPr>
        <p:spPr>
          <a:xfrm>
            <a:off x="1006425" y="3895200"/>
            <a:ext cx="2947800" cy="866700"/>
          </a:xfrm>
          <a:prstGeom prst="rect">
            <a:avLst/>
          </a:prstGeom>
          <a:noFill/>
          <a:ln>
            <a:noFill/>
          </a:ln>
        </p:spPr>
        <p:txBody>
          <a:bodyPr anchorCtr="0" anchor="t" bIns="91425" lIns="91425" rIns="91425" tIns="91425">
            <a:noAutofit/>
          </a:bodyPr>
          <a:lstStyle/>
          <a:p>
            <a:pPr lvl="0">
              <a:spcBef>
                <a:spcPts val="0"/>
              </a:spcBef>
              <a:buNone/>
            </a:pPr>
            <a:r>
              <a:rPr b="1" lang="en" sz="2400">
                <a:latin typeface="Courier New"/>
                <a:ea typeface="Courier New"/>
                <a:cs typeface="Courier New"/>
                <a:sym typeface="Courier New"/>
              </a:rPr>
              <a:t>Send Orders to</a:t>
            </a:r>
          </a:p>
          <a:p>
            <a:pPr lvl="0" rtl="0">
              <a:spcBef>
                <a:spcPts val="0"/>
              </a:spcBef>
              <a:buNone/>
            </a:pPr>
            <a:r>
              <a:rPr b="1" lang="en" sz="2400">
                <a:latin typeface="Courier New"/>
                <a:ea typeface="Courier New"/>
                <a:cs typeface="Courier New"/>
                <a:sym typeface="Courier New"/>
              </a:rPr>
              <a:t>your squad</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